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9144000" cy="6858000" type="letter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6B5"/>
    <a:srgbClr val="0000FF"/>
    <a:srgbClr val="605EAA"/>
    <a:srgbClr val="A90F9E"/>
    <a:srgbClr val="91268F"/>
    <a:srgbClr val="7030A0"/>
    <a:srgbClr val="ED1D23"/>
    <a:srgbClr val="00A66D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324" autoAdjust="0"/>
  </p:normalViewPr>
  <p:slideViewPr>
    <p:cSldViewPr>
      <p:cViewPr>
        <p:scale>
          <a:sx n="100" d="100"/>
          <a:sy n="100" d="100"/>
        </p:scale>
        <p:origin x="-504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1" cy="468630"/>
          </a:xfrm>
          <a:prstGeom prst="rect">
            <a:avLst/>
          </a:prstGeom>
        </p:spPr>
        <p:txBody>
          <a:bodyPr vert="horz" lIns="94022" tIns="47013" rIns="94022" bIns="470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1" cy="468630"/>
          </a:xfrm>
          <a:prstGeom prst="rect">
            <a:avLst/>
          </a:prstGeom>
        </p:spPr>
        <p:txBody>
          <a:bodyPr vert="horz" lIns="94022" tIns="47013" rIns="94022" bIns="47013" rtlCol="0"/>
          <a:lstStyle>
            <a:lvl1pPr algn="r">
              <a:defRPr sz="1200"/>
            </a:lvl1pPr>
          </a:lstStyle>
          <a:p>
            <a:fld id="{78A90740-D27D-44F1-AB94-6CFEC1B48D12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4"/>
            <a:ext cx="3070861" cy="468630"/>
          </a:xfrm>
          <a:prstGeom prst="rect">
            <a:avLst/>
          </a:prstGeom>
        </p:spPr>
        <p:txBody>
          <a:bodyPr vert="horz" lIns="94022" tIns="47013" rIns="94022" bIns="470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0" y="8902344"/>
            <a:ext cx="3070861" cy="468630"/>
          </a:xfrm>
          <a:prstGeom prst="rect">
            <a:avLst/>
          </a:prstGeom>
        </p:spPr>
        <p:txBody>
          <a:bodyPr vert="horz" lIns="94022" tIns="47013" rIns="94022" bIns="47013" rtlCol="0" anchor="b"/>
          <a:lstStyle>
            <a:lvl1pPr algn="r">
              <a:defRPr sz="1200"/>
            </a:lvl1pPr>
          </a:lstStyle>
          <a:p>
            <a:fld id="{4076C6E7-2276-4CAD-9F1E-B42A769E1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0539" cy="468471"/>
          </a:xfrm>
          <a:prstGeom prst="rect">
            <a:avLst/>
          </a:prstGeom>
        </p:spPr>
        <p:txBody>
          <a:bodyPr vert="horz" lIns="92162" tIns="46080" rIns="92162" bIns="460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460" y="1"/>
            <a:ext cx="3070539" cy="468471"/>
          </a:xfrm>
          <a:prstGeom prst="rect">
            <a:avLst/>
          </a:prstGeom>
        </p:spPr>
        <p:txBody>
          <a:bodyPr vert="horz" lIns="92162" tIns="46080" rIns="92162" bIns="46080" rtlCol="0"/>
          <a:lstStyle>
            <a:lvl1pPr algn="r">
              <a:defRPr sz="1200"/>
            </a:lvl1pPr>
          </a:lstStyle>
          <a:p>
            <a:fld id="{A4EF56A9-0365-4EA3-BE9F-1643118BEE7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1738" y="703263"/>
            <a:ext cx="4683125" cy="3513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62" tIns="46080" rIns="92162" bIns="460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340" y="4451267"/>
            <a:ext cx="5669921" cy="4217830"/>
          </a:xfrm>
          <a:prstGeom prst="rect">
            <a:avLst/>
          </a:prstGeom>
        </p:spPr>
        <p:txBody>
          <a:bodyPr vert="horz" lIns="92162" tIns="46080" rIns="92162" bIns="460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902532"/>
            <a:ext cx="3070539" cy="468471"/>
          </a:xfrm>
          <a:prstGeom prst="rect">
            <a:avLst/>
          </a:prstGeom>
        </p:spPr>
        <p:txBody>
          <a:bodyPr vert="horz" lIns="92162" tIns="46080" rIns="92162" bIns="460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460" y="8902532"/>
            <a:ext cx="3070539" cy="468471"/>
          </a:xfrm>
          <a:prstGeom prst="rect">
            <a:avLst/>
          </a:prstGeom>
        </p:spPr>
        <p:txBody>
          <a:bodyPr vert="horz" lIns="92162" tIns="46080" rIns="92162" bIns="46080" rtlCol="0" anchor="b"/>
          <a:lstStyle>
            <a:lvl1pPr algn="r">
              <a:defRPr sz="1200"/>
            </a:lvl1pPr>
          </a:lstStyle>
          <a:p>
            <a:fld id="{2E3D90E2-52E2-4734-B2F8-5863F62DA7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1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43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14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286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57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29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005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572000" algn="l" defTabSz="114300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lassroom.jc-schools.net/waltkek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1738" y="703263"/>
            <a:ext cx="4683125" cy="35131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NOTES: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Before breaking into centers, add </a:t>
            </a:r>
            <a:r>
              <a:rPr lang="en-US" sz="15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Waltke’s</a:t>
            </a:r>
            <a:r>
              <a: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Web to your computers favorite.  (</a:t>
            </a:r>
            <a:r>
              <a:rPr lang="en-US" sz="15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http://classroom.jc-schools.net/waltkek/</a:t>
            </a:r>
            <a:r>
              <a: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</a:p>
          <a:p>
            <a:r>
              <a: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on Unit 1</a:t>
            </a:r>
          </a:p>
          <a:p>
            <a:r>
              <a: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Spelling City.com</a:t>
            </a:r>
          </a:p>
          <a:p>
            <a:r>
              <a: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on Get the Egg</a:t>
            </a:r>
          </a:p>
          <a:p>
            <a:r>
              <a:rPr lang="en-US" sz="15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a game.  </a:t>
            </a:r>
            <a:r>
              <a:rPr lang="en-US" sz="15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(students choice)  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D90E2-52E2-4734-B2F8-5863F62DA7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5625" y="201614"/>
            <a:ext cx="1747838" cy="4291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939" y="201614"/>
            <a:ext cx="5094287" cy="4291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938" y="1173164"/>
            <a:ext cx="3421062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173164"/>
            <a:ext cx="3421064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73051"/>
            <a:ext cx="5111751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205998" y="207818"/>
            <a:ext cx="8758708" cy="6442364"/>
          </a:xfrm>
          <a:prstGeom prst="roundRect">
            <a:avLst/>
          </a:prstGeom>
          <a:gradFill>
            <a:gsLst>
              <a:gs pos="0">
                <a:schemeClr val="bg1"/>
              </a:gs>
              <a:gs pos="80000">
                <a:schemeClr val="bg1"/>
              </a:gs>
              <a:gs pos="100000">
                <a:schemeClr val="bg1"/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14300" tIns="57150" rIns="114300" bIns="57150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1529" y="274638"/>
            <a:ext cx="65352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Task Card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734CD-4D67-4D55-9780-AFD46B36AB6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5B586-89E2-420E-A606-C3B020DD3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00000"/>
          </a:solidFill>
          <a:latin typeface="Berlin Sans FB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1529" y="207819"/>
            <a:ext cx="6535271" cy="7827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856B5"/>
                </a:solidFill>
              </a:rPr>
              <a:t>Egg-citing Words</a:t>
            </a:r>
            <a:endParaRPr lang="en-US" sz="2700" dirty="0">
              <a:solidFill>
                <a:srgbClr val="5856B5"/>
              </a:solidFill>
              <a:latin typeface="Berlin Sans FB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7883" y="1599768"/>
          <a:ext cx="8157882" cy="45100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7117"/>
                <a:gridCol w="6790765"/>
              </a:tblGrid>
              <a:tr h="47841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Follow the directions below to complete the activity.</a:t>
                      </a:r>
                      <a:endParaRPr lang="en-US" sz="19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7036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Task:</a:t>
                      </a:r>
                    </a:p>
                    <a:p>
                      <a:pPr algn="ctr"/>
                      <a:endParaRPr lang="en-US" sz="19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Click on Favorites.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Click on </a:t>
                      </a:r>
                      <a:r>
                        <a:rPr lang="en-US" sz="1400" baseline="0" dirty="0" err="1" smtClean="0"/>
                        <a:t>Waltke’s</a:t>
                      </a:r>
                      <a:r>
                        <a:rPr lang="en-US" sz="1400" baseline="0" smtClean="0"/>
                        <a:t> Web.</a:t>
                      </a:r>
                      <a:endParaRPr lang="en-US" sz="1400" baseline="0" dirty="0" smtClean="0"/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Click on Unit 1.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Click on “Spelling City.com”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Click on Get the Egg.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Click a game.</a:t>
                      </a:r>
                    </a:p>
                    <a:p>
                      <a:pPr marL="457200" indent="-457200">
                        <a:buFont typeface="+mj-lt"/>
                        <a:buNone/>
                      </a:pPr>
                      <a:endParaRPr lang="en-US" sz="1400" baseline="0" dirty="0" smtClean="0"/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endParaRPr lang="en-US" sz="1400" baseline="0" dirty="0" smtClean="0"/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61309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Evaluation:</a:t>
                      </a:r>
                    </a:p>
                    <a:p>
                      <a:pPr algn="ctr"/>
                      <a:endParaRPr lang="en-US" sz="19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_____ I found the games for Get the Egg!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4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_____ I picked the game: __________________________.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>_____ I liked the game:   yes       no   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baseline="0" dirty="0" smtClean="0"/>
                        <a:t/>
                      </a:r>
                      <a:br>
                        <a:rPr lang="en-US" sz="1400" baseline="0" dirty="0" smtClean="0"/>
                      </a:br>
                      <a:endParaRPr lang="en-US" sz="1400" dirty="0" smtClean="0"/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030" name="Picture 6" descr="C:\Users\lisa.mullett\AppData\Local\Microsoft\Windows\Temporary Internet Files\Content.IE5\809UCCXZ\MC90043254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177" y="4468091"/>
            <a:ext cx="806689" cy="935026"/>
          </a:xfrm>
          <a:prstGeom prst="rect">
            <a:avLst/>
          </a:prstGeom>
          <a:noFill/>
        </p:spPr>
      </p:pic>
      <p:pic>
        <p:nvPicPr>
          <p:cNvPr id="13" name="Picture 2" descr="C:\Users\lisa.mullett\AppData\Local\Microsoft\Windows\Temporary Internet Files\Content.IE5\7REQTBAR\MC900439824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7176" y="2389909"/>
            <a:ext cx="806824" cy="93518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362200" y="10623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Name: _____________________________</a:t>
            </a:r>
            <a:endParaRPr lang="en-US" sz="2400" dirty="0"/>
          </a:p>
        </p:txBody>
      </p:sp>
      <p:pic>
        <p:nvPicPr>
          <p:cNvPr id="4098" name="Picture 2" descr="F:\Get the Egg\icons\wordwork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533400"/>
            <a:ext cx="666750" cy="676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116</Words>
  <Application>Microsoft Office PowerPoint</Application>
  <PresentationFormat>Letter Paper (8.5x11 in)</PresentationFormat>
  <Paragraphs>26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Egg-citing Words</vt:lpstr>
    </vt:vector>
  </TitlesOfParts>
  <Company>Calcasieu Parish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staycle</cp:lastModifiedBy>
  <cp:revision>176</cp:revision>
  <dcterms:created xsi:type="dcterms:W3CDTF">2010-10-27T14:03:14Z</dcterms:created>
  <dcterms:modified xsi:type="dcterms:W3CDTF">2011-06-09T19:06:26Z</dcterms:modified>
</cp:coreProperties>
</file>